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8" r:id="rId3"/>
    <p:sldId id="256" r:id="rId4"/>
    <p:sldId id="257" r:id="rId5"/>
    <p:sldId id="259" r:id="rId6"/>
    <p:sldId id="261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64117-EBD9-44A0-8B79-DCBD9897499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93FB3-3CFF-470F-B1A5-888C06A2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3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alibri" charset="0"/>
                <a:cs typeface="Calibri" charset="0"/>
                <a:sym typeface="Calibri" charset="0"/>
              </a:rPr>
              <a:t>My name is Elad Shoushan and I am the founder &amp; CEO of LTG Exam Prep Platform.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0353-D32D-4E97-A73B-D49C418DD7C1}" type="slidenum">
              <a:rPr lang="en-PH" smtClean="0">
                <a:solidFill>
                  <a:prstClr val="black"/>
                </a:solidFill>
              </a:rPr>
              <a:pPr/>
              <a:t>6</a:t>
            </a:fld>
            <a:endParaRPr lang="en-P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7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latin typeface="Helvetica"/>
                <a:cs typeface="Helvetica"/>
              </a:rPr>
              <a:t>I took the GMAT few times and I learned that in order to get high score on the GMAT you need to have verbal, quantitative, and writings skills.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latin typeface="Helvetica"/>
              <a:cs typeface="Helvetica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Helvetica"/>
                <a:cs typeface="Helvetica"/>
                <a:sym typeface="Calibri" charset="0"/>
              </a:rPr>
              <a:t>I invested my time in ineffective and generic</a:t>
            </a:r>
            <a:r>
              <a:rPr lang="en-US" baseline="0" dirty="0" smtClean="0">
                <a:latin typeface="Helvetica"/>
                <a:cs typeface="Helvetica"/>
                <a:sym typeface="Calibri" charset="0"/>
              </a:rPr>
              <a:t> </a:t>
            </a:r>
            <a:r>
              <a:rPr lang="en-US" dirty="0" smtClean="0">
                <a:latin typeface="Helvetica"/>
                <a:cs typeface="Helvetica"/>
                <a:sym typeface="Calibri" charset="0"/>
              </a:rPr>
              <a:t>online courses</a:t>
            </a:r>
            <a:r>
              <a:rPr lang="en-US" baseline="0" dirty="0" smtClean="0">
                <a:latin typeface="Helvetica"/>
                <a:cs typeface="Helvetica"/>
                <a:sym typeface="Calibri" charset="0"/>
              </a:rPr>
              <a:t> that are </a:t>
            </a:r>
            <a:r>
              <a:rPr lang="en-US" dirty="0" smtClean="0">
                <a:latin typeface="Helvetica"/>
                <a:cs typeface="Helvetica"/>
                <a:sym typeface="Calibri" charset="0"/>
              </a:rPr>
              <a:t>not convenient and not user friendly.</a:t>
            </a:r>
            <a:r>
              <a:rPr lang="en-US" baseline="0" dirty="0" smtClean="0">
                <a:latin typeface="Helvetica"/>
                <a:cs typeface="Helvetica"/>
                <a:sym typeface="Calibri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Helvetica"/>
              <a:ea typeface="ＭＳ Ｐゴシック" charset="0"/>
              <a:cs typeface="Helvetica"/>
              <a:sym typeface="Calibri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I paid tons of money but got CRAPPY Textbooks that</a:t>
            </a:r>
            <a:r>
              <a:rPr lang="en-US" sz="1200" kern="1200" baseline="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assume all students are the same.</a:t>
            </a:r>
          </a:p>
          <a:p>
            <a:pPr eaLnBrk="1" hangingPunct="1">
              <a:defRPr/>
            </a:pPr>
            <a:endParaRPr lang="en-US" dirty="0" smtClean="0">
              <a:latin typeface="Helvetica"/>
              <a:cs typeface="Helvetica"/>
              <a:sym typeface="Calibri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Helvetica"/>
                <a:cs typeface="Helvetica"/>
                <a:sym typeface="Calibri" charset="0"/>
              </a:rPr>
              <a:t>And there was no comprehensive</a:t>
            </a:r>
            <a:r>
              <a:rPr lang="en-US" baseline="0" dirty="0" smtClean="0">
                <a:latin typeface="Helvetica"/>
                <a:cs typeface="Helvetica"/>
                <a:sym typeface="Calibri" charset="0"/>
              </a:rPr>
              <a:t> mobile solution that is easy to use that shows testers their weaknesses, and </a:t>
            </a:r>
            <a:r>
              <a:rPr lang="en-US" dirty="0" smtClean="0">
                <a:latin typeface="Helvetica"/>
                <a:cs typeface="Helvetica"/>
                <a:sym typeface="Calibri" charset="0"/>
              </a:rPr>
              <a:t>enables learning on the go.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00353-D32D-4E97-A73B-D49C418DD7C1}" type="slidenum">
              <a:rPr lang="en-PH" smtClean="0">
                <a:solidFill>
                  <a:prstClr val="black"/>
                </a:solidFill>
              </a:rPr>
              <a:pPr/>
              <a:t>7</a:t>
            </a:fld>
            <a:endParaRPr lang="en-P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09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8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3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83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640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68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00152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00152"/>
            <a:ext cx="53848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46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62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30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50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96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42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03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42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3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0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3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6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0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0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9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E97B1-0E99-4F27-8EA1-9961B4192F52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C79C4-229D-40D7-90D0-18E4F100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0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P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AAE3F-4BF8-407E-84E2-EB18BA536451}" type="datetimeFigureOut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11/1/2013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694B-BE73-4C29-8BC3-74100657D571}" type="slidenum">
              <a:rPr lang="en-P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P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0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Novecento wide Bold" pitchFamily="50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p4gmat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7912"/>
          </a:xfrm>
        </p:spPr>
        <p:txBody>
          <a:bodyPr>
            <a:normAutofit/>
          </a:bodyPr>
          <a:lstStyle/>
          <a:p>
            <a:r>
              <a:rPr lang="nl-NL" sz="3600" b="1" dirty="0" err="1" smtClean="0"/>
              <a:t>Requirements</a:t>
            </a:r>
            <a:r>
              <a:rPr lang="nl-NL" sz="3600" b="1" dirty="0" smtClean="0"/>
              <a:t> </a:t>
            </a:r>
            <a:r>
              <a:rPr lang="nl-NL" sz="3600" b="1" dirty="0" err="1" smtClean="0"/>
              <a:t>for</a:t>
            </a:r>
            <a:r>
              <a:rPr lang="nl-NL" sz="3600" b="1" dirty="0" smtClean="0"/>
              <a:t> the website: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5010"/>
            <a:ext cx="10515600" cy="5223925"/>
          </a:xfrm>
        </p:spPr>
        <p:txBody>
          <a:bodyPr>
            <a:noAutofit/>
          </a:bodyPr>
          <a:lstStyle/>
          <a:p>
            <a:r>
              <a:rPr lang="nl-NL" sz="2000" dirty="0" err="1" smtClean="0"/>
              <a:t>Current</a:t>
            </a:r>
            <a:r>
              <a:rPr lang="nl-NL" sz="2000" dirty="0" smtClean="0"/>
              <a:t> website </a:t>
            </a:r>
            <a:r>
              <a:rPr lang="nl-NL" sz="2000" dirty="0" err="1" smtClean="0"/>
              <a:t>can</a:t>
            </a:r>
            <a:r>
              <a:rPr lang="nl-NL" sz="2000" dirty="0" smtClean="0"/>
              <a:t> </a:t>
            </a:r>
            <a:r>
              <a:rPr lang="nl-NL" sz="2000" dirty="0" err="1" smtClean="0"/>
              <a:t>be</a:t>
            </a:r>
            <a:r>
              <a:rPr lang="nl-NL" sz="2000" dirty="0" smtClean="0"/>
              <a:t> found at </a:t>
            </a:r>
            <a:r>
              <a:rPr lang="nl-NL" sz="2000" dirty="0" smtClean="0">
                <a:hlinkClick r:id="rId2"/>
              </a:rPr>
              <a:t>www.prep4gmat.com</a:t>
            </a:r>
            <a:r>
              <a:rPr lang="nl-NL" sz="2000" dirty="0" smtClean="0"/>
              <a:t>, but </a:t>
            </a:r>
            <a:r>
              <a:rPr lang="nl-NL" sz="2000" dirty="0" err="1" smtClean="0"/>
              <a:t>don’t</a:t>
            </a:r>
            <a:r>
              <a:rPr lang="nl-NL" sz="2000" dirty="0" smtClean="0"/>
              <a:t> </a:t>
            </a:r>
            <a:r>
              <a:rPr lang="nl-NL" sz="2000" dirty="0" err="1" smtClean="0"/>
              <a:t>try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use</a:t>
            </a:r>
            <a:r>
              <a:rPr lang="nl-NL" sz="2000" dirty="0" smtClean="0"/>
              <a:t> the </a:t>
            </a:r>
            <a:r>
              <a:rPr lang="nl-NL" sz="2000" dirty="0" err="1" smtClean="0"/>
              <a:t>structure</a:t>
            </a:r>
            <a:r>
              <a:rPr lang="nl-NL" sz="2000" dirty="0" smtClean="0"/>
              <a:t> or the design of </a:t>
            </a:r>
            <a:r>
              <a:rPr lang="nl-NL" sz="2000" dirty="0" err="1" smtClean="0"/>
              <a:t>those</a:t>
            </a:r>
            <a:r>
              <a:rPr lang="nl-NL" sz="2000" dirty="0" smtClean="0"/>
              <a:t> pages. We want a new/different website.</a:t>
            </a:r>
          </a:p>
          <a:p>
            <a:r>
              <a:rPr lang="nl-NL" sz="2000" dirty="0" smtClean="0"/>
              <a:t>Screen </a:t>
            </a:r>
            <a:r>
              <a:rPr lang="nl-NL" sz="2000" dirty="0" err="1" smtClean="0"/>
              <a:t>resolution</a:t>
            </a:r>
            <a:r>
              <a:rPr lang="nl-NL" sz="2000" dirty="0" smtClean="0"/>
              <a:t> of 1024x768 </a:t>
            </a:r>
            <a:r>
              <a:rPr lang="nl-NL" sz="2000" dirty="0" err="1" smtClean="0"/>
              <a:t>for</a:t>
            </a:r>
            <a:r>
              <a:rPr lang="nl-NL" sz="2000" dirty="0" smtClean="0"/>
              <a:t> website</a:t>
            </a:r>
          </a:p>
          <a:p>
            <a:endParaRPr lang="nl-NL" sz="2000" dirty="0" smtClean="0"/>
          </a:p>
          <a:p>
            <a:r>
              <a:rPr lang="nl-NL" sz="2000" dirty="0" err="1" smtClean="0"/>
              <a:t>Following</a:t>
            </a:r>
            <a:r>
              <a:rPr lang="nl-NL" sz="2000" dirty="0" smtClean="0"/>
              <a:t> slides are </a:t>
            </a:r>
            <a:r>
              <a:rPr lang="nl-NL" sz="2000" dirty="0" err="1" smtClean="0"/>
              <a:t>meant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</a:t>
            </a:r>
            <a:r>
              <a:rPr lang="nl-NL" sz="2000" dirty="0" err="1" smtClean="0"/>
              <a:t>be</a:t>
            </a:r>
            <a:r>
              <a:rPr lang="nl-NL" sz="2000" dirty="0" smtClean="0"/>
              <a:t> a </a:t>
            </a:r>
            <a:r>
              <a:rPr lang="nl-NL" sz="2000" dirty="0" err="1" smtClean="0"/>
              <a:t>wireframe</a:t>
            </a:r>
            <a:r>
              <a:rPr lang="nl-NL" sz="2000" dirty="0"/>
              <a:t> </a:t>
            </a:r>
            <a:r>
              <a:rPr lang="nl-NL" sz="2000" dirty="0" err="1" smtClean="0"/>
              <a:t>with</a:t>
            </a:r>
            <a:r>
              <a:rPr lang="nl-NL" sz="2000" dirty="0" smtClean="0"/>
              <a:t> sample copy (as close as </a:t>
            </a:r>
            <a:r>
              <a:rPr lang="nl-NL" sz="2000" dirty="0" err="1" smtClean="0"/>
              <a:t>possible</a:t>
            </a:r>
            <a:r>
              <a:rPr lang="nl-NL" sz="2000" dirty="0" smtClean="0"/>
              <a:t> </a:t>
            </a:r>
            <a:r>
              <a:rPr lang="nl-NL" sz="2000" dirty="0" err="1" smtClean="0"/>
              <a:t>to</a:t>
            </a:r>
            <a:r>
              <a:rPr lang="nl-NL" sz="2000" dirty="0" smtClean="0"/>
              <a:t> the </a:t>
            </a:r>
            <a:r>
              <a:rPr lang="nl-NL" sz="2000" dirty="0" err="1" smtClean="0"/>
              <a:t>final</a:t>
            </a:r>
            <a:r>
              <a:rPr lang="nl-NL" sz="2000" dirty="0" smtClean="0"/>
              <a:t> copy).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684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5049" y="775821"/>
            <a:ext cx="3065173" cy="13849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PH" sz="1400" dirty="0"/>
              <a:t>“I increased my </a:t>
            </a:r>
            <a:r>
              <a:rPr lang="en-PH" sz="1400" dirty="0" smtClean="0"/>
              <a:t>GMAT score by 130 </a:t>
            </a:r>
            <a:r>
              <a:rPr lang="en-PH" sz="1400" dirty="0"/>
              <a:t>points after one month... I made it into MIT</a:t>
            </a:r>
            <a:r>
              <a:rPr lang="en-PH" sz="1400" dirty="0" smtClean="0"/>
              <a:t>.” – Alba Med</a:t>
            </a:r>
          </a:p>
          <a:p>
            <a:endParaRPr lang="en-PH" sz="1400" dirty="0"/>
          </a:p>
          <a:p>
            <a:r>
              <a:rPr lang="en-US" sz="1400" dirty="0"/>
              <a:t>“It’s almost like you have a coach in your </a:t>
            </a:r>
            <a:r>
              <a:rPr lang="en-US" sz="1400" dirty="0" smtClean="0"/>
              <a:t>pocket” – Boston Herald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1983344" y="30081"/>
            <a:ext cx="1442437" cy="588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logo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70647" y="3633747"/>
            <a:ext cx="556434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We have </a:t>
            </a:r>
            <a:r>
              <a:rPr lang="nl-NL" sz="1400" dirty="0" err="1" smtClean="0"/>
              <a:t>created</a:t>
            </a:r>
            <a:r>
              <a:rPr lang="nl-NL" sz="1400" dirty="0" smtClean="0"/>
              <a:t> Prep4 GMAT as the most </a:t>
            </a:r>
            <a:r>
              <a:rPr lang="nl-NL" sz="1400" dirty="0" err="1" smtClean="0"/>
              <a:t>comprehensive</a:t>
            </a:r>
            <a:r>
              <a:rPr lang="nl-NL" sz="1400" dirty="0" smtClean="0"/>
              <a:t> GMAT </a:t>
            </a:r>
            <a:r>
              <a:rPr lang="nl-NL" sz="1400" dirty="0" err="1" smtClean="0"/>
              <a:t>preparation</a:t>
            </a:r>
            <a:r>
              <a:rPr lang="nl-NL" sz="1400" dirty="0" smtClean="0"/>
              <a:t> system. It’s a full course in a mobile app. </a:t>
            </a:r>
            <a:endParaRPr lang="nl-NL" sz="1400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700009" y="6291568"/>
            <a:ext cx="4493353" cy="190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71219" y="6400797"/>
            <a:ext cx="4850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err="1" smtClean="0"/>
              <a:t>About</a:t>
            </a:r>
            <a:r>
              <a:rPr lang="nl-NL" sz="1400" dirty="0" smtClean="0"/>
              <a:t> | Blog | Jobs | FAQ | Forum | Contact </a:t>
            </a:r>
            <a:r>
              <a:rPr lang="nl-NL" sz="1400" dirty="0" err="1" smtClean="0"/>
              <a:t>Us</a:t>
            </a:r>
            <a:r>
              <a:rPr lang="nl-NL" sz="1400" dirty="0" smtClean="0"/>
              <a:t>| </a:t>
            </a:r>
            <a:r>
              <a:rPr lang="nl-NL" sz="1400" dirty="0" err="1" smtClean="0"/>
              <a:t>Terms</a:t>
            </a:r>
            <a:r>
              <a:rPr lang="nl-NL" sz="1400" dirty="0" smtClean="0"/>
              <a:t> |Privacy</a:t>
            </a:r>
            <a:endParaRPr lang="en-US" sz="1400" dirty="0"/>
          </a:p>
        </p:txBody>
      </p:sp>
      <p:sp>
        <p:nvSpPr>
          <p:cNvPr id="26" name="Rounded Rectangle 25"/>
          <p:cNvSpPr/>
          <p:nvPr/>
        </p:nvSpPr>
        <p:spPr>
          <a:xfrm>
            <a:off x="5344733" y="447799"/>
            <a:ext cx="1490261" cy="239344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5409128" y="515155"/>
            <a:ext cx="1378039" cy="207843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40194" y="2632226"/>
            <a:ext cx="154546" cy="15748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 rot="18175475">
            <a:off x="4928616" y="1318991"/>
            <a:ext cx="237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Slideshow of </a:t>
            </a:r>
            <a:r>
              <a:rPr lang="nl-NL" sz="1200" dirty="0" err="1" smtClean="0"/>
              <a:t>our</a:t>
            </a:r>
            <a:r>
              <a:rPr lang="nl-NL" sz="1200" dirty="0" smtClean="0"/>
              <a:t> </a:t>
            </a:r>
            <a:r>
              <a:rPr lang="nl-NL" sz="1200" dirty="0" err="1" smtClean="0"/>
              <a:t>appscreens</a:t>
            </a:r>
            <a:r>
              <a:rPr lang="nl-NL" sz="1200" dirty="0" smtClean="0"/>
              <a:t>/video</a:t>
            </a:r>
          </a:p>
          <a:p>
            <a:r>
              <a:rPr lang="nl-NL" sz="1200" dirty="0" smtClean="0"/>
              <a:t>(</a:t>
            </a:r>
            <a:r>
              <a:rPr lang="nl-NL" sz="1200" dirty="0" err="1" smtClean="0"/>
              <a:t>see</a:t>
            </a:r>
            <a:r>
              <a:rPr lang="nl-NL" sz="1200" dirty="0" smtClean="0"/>
              <a:t> slide </a:t>
            </a:r>
            <a:r>
              <a:rPr lang="nl-NL" sz="1200" dirty="0" smtClean="0"/>
              <a:t>4)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4455376" y="-663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English</a:t>
            </a:r>
            <a:r>
              <a:rPr lang="en-US" sz="1400" dirty="0" smtClean="0"/>
              <a:t> | </a:t>
            </a:r>
            <a:r>
              <a:rPr lang="en-US" sz="1400" u="sng" dirty="0" smtClean="0"/>
              <a:t>Chinese</a:t>
            </a:r>
            <a:endParaRPr lang="en-US" sz="1400" u="sng" dirty="0"/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261"/>
          <a:stretch/>
        </p:blipFill>
        <p:spPr bwMode="auto">
          <a:xfrm>
            <a:off x="1270647" y="686738"/>
            <a:ext cx="681366" cy="67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ile:Boston Herald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28" y="1607157"/>
            <a:ext cx="1192303" cy="46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3632" y="2828817"/>
            <a:ext cx="1276350" cy="37147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583539" y="2470958"/>
            <a:ext cx="1454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English iPad version:</a:t>
            </a:r>
            <a:endParaRPr lang="en-US" sz="12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8287" y="2828817"/>
            <a:ext cx="1276350" cy="37147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701078" y="2494569"/>
            <a:ext cx="1623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English iPhone version: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429150" y="4206757"/>
            <a:ext cx="5254985" cy="16070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Carousel with 3 </a:t>
            </a:r>
            <a:r>
              <a:rPr lang="en-US" dirty="0" smtClean="0">
                <a:solidFill>
                  <a:schemeClr val="tx1"/>
                </a:solidFill>
              </a:rPr>
              <a:t>reasons to download our app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(see slide </a:t>
            </a:r>
            <a:r>
              <a:rPr lang="en-US" dirty="0" smtClean="0">
                <a:solidFill>
                  <a:schemeClr val="tx1"/>
                </a:solidFill>
              </a:rPr>
              <a:t>3)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9244" y="3219717"/>
            <a:ext cx="472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Leave your e-mail address and we’ll send you a download link: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896796" y="3200292"/>
            <a:ext cx="979149" cy="264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965326" y="3211024"/>
            <a:ext cx="839271" cy="2533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submit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10682895" y="750173"/>
            <a:ext cx="2174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/>
              <a:t>homepage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107620" y="5832088"/>
            <a:ext cx="1233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Follow us: 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0105" y="5835779"/>
            <a:ext cx="87630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9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10578497" y="852264"/>
            <a:ext cx="2484549" cy="74245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carousel</a:t>
            </a:r>
            <a:endParaRPr lang="en-US" sz="36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745826" y="1223493"/>
            <a:ext cx="6350391" cy="588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1800" dirty="0" err="1" smtClean="0"/>
              <a:t>Study</a:t>
            </a:r>
            <a:r>
              <a:rPr lang="nl-NL" sz="1800" dirty="0" smtClean="0"/>
              <a:t> the </a:t>
            </a:r>
            <a:r>
              <a:rPr lang="nl-NL" sz="1800" dirty="0" err="1" smtClean="0"/>
              <a:t>concepts</a:t>
            </a:r>
            <a:r>
              <a:rPr lang="nl-NL" sz="1800" dirty="0" smtClean="0"/>
              <a:t> </a:t>
            </a:r>
            <a:r>
              <a:rPr lang="nl-NL" sz="1800" dirty="0" err="1" smtClean="0"/>
              <a:t>using</a:t>
            </a:r>
            <a:r>
              <a:rPr lang="nl-NL" sz="1800" dirty="0" smtClean="0"/>
              <a:t> </a:t>
            </a:r>
            <a:r>
              <a:rPr lang="nl-NL" sz="1800" dirty="0" err="1" smtClean="0"/>
              <a:t>hundreds</a:t>
            </a:r>
            <a:r>
              <a:rPr lang="nl-NL" sz="1800" dirty="0" smtClean="0"/>
              <a:t> of flashcards</a:t>
            </a:r>
          </a:p>
          <a:p>
            <a:pPr marL="514350" indent="-514350">
              <a:buFont typeface="+mj-lt"/>
              <a:buAutoNum type="arabicPeriod"/>
            </a:pPr>
            <a:endParaRPr lang="nl-NL" sz="1800" dirty="0"/>
          </a:p>
          <a:p>
            <a:pPr marL="514350" indent="-514350">
              <a:buFont typeface="+mj-lt"/>
              <a:buAutoNum type="arabicPeriod"/>
            </a:pPr>
            <a:endParaRPr lang="nl-NL" sz="1800" dirty="0" smtClean="0"/>
          </a:p>
          <a:p>
            <a:pPr marL="514350" indent="-514350">
              <a:buFont typeface="+mj-lt"/>
              <a:buAutoNum type="arabicPeriod"/>
            </a:pPr>
            <a:endParaRPr lang="nl-NL" sz="1800" dirty="0"/>
          </a:p>
          <a:p>
            <a:pPr marL="514350" indent="-514350">
              <a:buFont typeface="+mj-lt"/>
              <a:buAutoNum type="arabicPeriod"/>
            </a:pPr>
            <a:endParaRPr lang="nl-NL" sz="1800" dirty="0" smtClean="0"/>
          </a:p>
          <a:p>
            <a:pPr marL="514350" indent="-514350">
              <a:buFont typeface="+mj-lt"/>
              <a:buAutoNum type="arabicPeriod"/>
            </a:pPr>
            <a:endParaRPr lang="nl-NL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nl-NL" sz="1800" dirty="0" smtClean="0"/>
              <a:t>The </a:t>
            </a:r>
            <a:r>
              <a:rPr lang="nl-NL" sz="1800" i="1" dirty="0"/>
              <a:t>Label </a:t>
            </a:r>
            <a:r>
              <a:rPr lang="nl-NL" sz="1800" i="1" dirty="0" err="1"/>
              <a:t>Studying</a:t>
            </a:r>
            <a:r>
              <a:rPr lang="nl-NL" sz="1800" i="1" dirty="0"/>
              <a:t> </a:t>
            </a:r>
            <a:r>
              <a:rPr lang="nl-NL" sz="1800" i="1" dirty="0" err="1"/>
              <a:t>Method</a:t>
            </a:r>
            <a:r>
              <a:rPr lang="nl-NL" sz="1800" i="1" baseline="30000" dirty="0" err="1"/>
              <a:t>TM</a:t>
            </a:r>
            <a:r>
              <a:rPr lang="nl-NL" sz="1800" i="1" dirty="0"/>
              <a:t> </a:t>
            </a:r>
            <a:r>
              <a:rPr lang="nl-NL" sz="1800" dirty="0" err="1"/>
              <a:t>helps</a:t>
            </a:r>
            <a:r>
              <a:rPr lang="nl-NL" sz="1800" dirty="0"/>
              <a:t> </a:t>
            </a:r>
            <a:r>
              <a:rPr lang="nl-NL" sz="1800" dirty="0" err="1"/>
              <a:t>you</a:t>
            </a:r>
            <a:r>
              <a:rPr lang="nl-NL" sz="1800" dirty="0"/>
              <a:t> </a:t>
            </a:r>
            <a:r>
              <a:rPr lang="nl-NL" sz="1800" dirty="0" err="1"/>
              <a:t>identify</a:t>
            </a:r>
            <a:r>
              <a:rPr lang="nl-NL" sz="1800" dirty="0"/>
              <a:t> the </a:t>
            </a:r>
            <a:r>
              <a:rPr lang="nl-NL" sz="1800" dirty="0" err="1"/>
              <a:t>concepts</a:t>
            </a:r>
            <a:r>
              <a:rPr lang="nl-NL" sz="1800" dirty="0"/>
              <a:t> </a:t>
            </a:r>
            <a:r>
              <a:rPr lang="nl-NL" sz="1800" dirty="0" err="1"/>
              <a:t>that</a:t>
            </a:r>
            <a:r>
              <a:rPr lang="nl-NL" sz="1800" dirty="0"/>
              <a:t> </a:t>
            </a:r>
            <a:r>
              <a:rPr lang="nl-NL" sz="1800" dirty="0" err="1"/>
              <a:t>will</a:t>
            </a:r>
            <a:r>
              <a:rPr lang="nl-NL" sz="1800" dirty="0"/>
              <a:t> </a:t>
            </a:r>
            <a:r>
              <a:rPr lang="nl-NL" sz="1800" dirty="0" err="1"/>
              <a:t>be</a:t>
            </a:r>
            <a:r>
              <a:rPr lang="nl-NL" sz="1800" dirty="0"/>
              <a:t> </a:t>
            </a:r>
            <a:r>
              <a:rPr lang="nl-NL" sz="1800" dirty="0" err="1"/>
              <a:t>tested</a:t>
            </a:r>
            <a:r>
              <a:rPr lang="nl-NL" sz="1800" dirty="0"/>
              <a:t> in the GMAT. It acts </a:t>
            </a:r>
            <a:r>
              <a:rPr lang="nl-NL" sz="1800" dirty="0" err="1"/>
              <a:t>like</a:t>
            </a:r>
            <a:r>
              <a:rPr lang="nl-NL" sz="1800" dirty="0"/>
              <a:t> </a:t>
            </a:r>
            <a:r>
              <a:rPr lang="nl-NL" sz="1800" dirty="0" err="1"/>
              <a:t>an</a:t>
            </a:r>
            <a:r>
              <a:rPr lang="nl-NL" sz="1800" dirty="0"/>
              <a:t> X-</a:t>
            </a:r>
            <a:r>
              <a:rPr lang="nl-NL" sz="1800" dirty="0" err="1"/>
              <a:t>ray</a:t>
            </a:r>
            <a:r>
              <a:rPr lang="nl-NL" sz="1800" dirty="0"/>
              <a:t> </a:t>
            </a:r>
            <a:r>
              <a:rPr lang="nl-NL" sz="1800" dirty="0" err="1"/>
              <a:t>for</a:t>
            </a:r>
            <a:r>
              <a:rPr lang="nl-NL" sz="1800" dirty="0"/>
              <a:t> the GMAT </a:t>
            </a:r>
            <a:r>
              <a:rPr lang="nl-NL" sz="1800" dirty="0" err="1"/>
              <a:t>questions</a:t>
            </a:r>
            <a:r>
              <a:rPr lang="nl-NL" sz="1800" dirty="0"/>
              <a:t>. </a:t>
            </a:r>
            <a:r>
              <a:rPr lang="nl-NL" sz="1800" dirty="0" err="1"/>
              <a:t>By</a:t>
            </a:r>
            <a:r>
              <a:rPr lang="nl-NL" sz="1800" dirty="0"/>
              <a:t> </a:t>
            </a:r>
            <a:r>
              <a:rPr lang="nl-NL" sz="1800" dirty="0" err="1"/>
              <a:t>learning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identify</a:t>
            </a:r>
            <a:r>
              <a:rPr lang="nl-NL" sz="1800" dirty="0"/>
              <a:t> the </a:t>
            </a:r>
            <a:r>
              <a:rPr lang="nl-NL" sz="1800" dirty="0" err="1"/>
              <a:t>concepts</a:t>
            </a:r>
            <a:r>
              <a:rPr lang="nl-NL" sz="1800" dirty="0"/>
              <a:t> </a:t>
            </a:r>
            <a:r>
              <a:rPr lang="nl-NL" sz="1800" dirty="0" err="1"/>
              <a:t>that</a:t>
            </a:r>
            <a:r>
              <a:rPr lang="nl-NL" sz="1800" dirty="0"/>
              <a:t> are </a:t>
            </a:r>
            <a:r>
              <a:rPr lang="nl-NL" sz="1800" dirty="0" err="1"/>
              <a:t>being</a:t>
            </a:r>
            <a:r>
              <a:rPr lang="nl-NL" sz="1800" dirty="0"/>
              <a:t> </a:t>
            </a:r>
            <a:r>
              <a:rPr lang="nl-NL" sz="1800" dirty="0" err="1"/>
              <a:t>tested</a:t>
            </a:r>
            <a:r>
              <a:rPr lang="nl-NL" sz="1800" dirty="0"/>
              <a:t>, </a:t>
            </a:r>
            <a:r>
              <a:rPr lang="nl-NL" sz="1800" dirty="0" err="1"/>
              <a:t>you</a:t>
            </a:r>
            <a:r>
              <a:rPr lang="nl-NL" sz="1800" dirty="0"/>
              <a:t> </a:t>
            </a:r>
            <a:r>
              <a:rPr lang="nl-NL" sz="1800" dirty="0" err="1"/>
              <a:t>will</a:t>
            </a:r>
            <a:r>
              <a:rPr lang="nl-NL" sz="1800" dirty="0"/>
              <a:t> </a:t>
            </a:r>
            <a:r>
              <a:rPr lang="nl-NL" sz="1800" dirty="0" err="1"/>
              <a:t>be</a:t>
            </a:r>
            <a:r>
              <a:rPr lang="nl-NL" sz="1800" dirty="0"/>
              <a:t> </a:t>
            </a:r>
            <a:r>
              <a:rPr lang="nl-NL" sz="1800" dirty="0" err="1"/>
              <a:t>able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find</a:t>
            </a:r>
            <a:r>
              <a:rPr lang="nl-NL" sz="1800" dirty="0"/>
              <a:t> the right </a:t>
            </a:r>
            <a:r>
              <a:rPr lang="nl-NL" sz="1800" dirty="0" err="1"/>
              <a:t>answer</a:t>
            </a:r>
            <a:r>
              <a:rPr lang="nl-NL" sz="1800" dirty="0"/>
              <a:t> </a:t>
            </a:r>
            <a:r>
              <a:rPr lang="nl-NL" sz="1800" dirty="0" err="1" smtClean="0"/>
              <a:t>faster</a:t>
            </a:r>
            <a:r>
              <a:rPr lang="nl-NL" sz="1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nl-NL" sz="1800" dirty="0" smtClean="0"/>
          </a:p>
          <a:p>
            <a:pPr marL="514350" indent="-514350">
              <a:buFont typeface="+mj-lt"/>
              <a:buAutoNum type="arabicPeriod"/>
            </a:pPr>
            <a:endParaRPr lang="nl-NL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nl-NL" sz="1800" dirty="0" err="1" smtClean="0"/>
              <a:t>Study</a:t>
            </a:r>
            <a:r>
              <a:rPr lang="nl-NL" sz="1800" dirty="0" smtClean="0"/>
              <a:t> on the move! The Prep4 GMAT mobile </a:t>
            </a:r>
            <a:r>
              <a:rPr lang="nl-NL" sz="1800" dirty="0" err="1" smtClean="0"/>
              <a:t>app</a:t>
            </a:r>
            <a:r>
              <a:rPr lang="nl-NL" sz="1800" dirty="0" smtClean="0"/>
              <a:t> </a:t>
            </a:r>
            <a:r>
              <a:rPr lang="nl-NL" sz="1800" dirty="0" err="1" smtClean="0"/>
              <a:t>works</a:t>
            </a:r>
            <a:r>
              <a:rPr lang="nl-NL" sz="1800" dirty="0" smtClean="0"/>
              <a:t> offline, </a:t>
            </a:r>
            <a:r>
              <a:rPr lang="nl-NL" sz="1800" dirty="0" err="1" smtClean="0"/>
              <a:t>so</a:t>
            </a:r>
            <a:r>
              <a:rPr lang="nl-NL" sz="1800" dirty="0" smtClean="0"/>
              <a:t> </a:t>
            </a:r>
            <a:r>
              <a:rPr lang="nl-NL" sz="1800" dirty="0" err="1" smtClean="0"/>
              <a:t>lets</a:t>
            </a:r>
            <a:r>
              <a:rPr lang="nl-NL" sz="1800" dirty="0" smtClean="0"/>
              <a:t> </a:t>
            </a:r>
            <a:r>
              <a:rPr lang="nl-NL" sz="1800" dirty="0" err="1" smtClean="0"/>
              <a:t>you</a:t>
            </a:r>
            <a:r>
              <a:rPr lang="nl-NL" sz="1800" dirty="0" smtClean="0"/>
              <a:t> </a:t>
            </a:r>
            <a:r>
              <a:rPr lang="nl-NL" sz="1800" dirty="0" err="1" smtClean="0"/>
              <a:t>study</a:t>
            </a:r>
            <a:r>
              <a:rPr lang="nl-NL" sz="1800" dirty="0" smtClean="0"/>
              <a:t> </a:t>
            </a:r>
            <a:r>
              <a:rPr lang="nl-NL" sz="1800" dirty="0" err="1" smtClean="0"/>
              <a:t>for</a:t>
            </a:r>
            <a:r>
              <a:rPr lang="nl-NL" sz="1800" dirty="0" smtClean="0"/>
              <a:t> the GMAT </a:t>
            </a:r>
            <a:r>
              <a:rPr lang="nl-NL" sz="1800" dirty="0" err="1" smtClean="0"/>
              <a:t>whenever</a:t>
            </a:r>
            <a:r>
              <a:rPr lang="nl-NL" sz="1800" dirty="0" smtClean="0"/>
              <a:t> </a:t>
            </a:r>
            <a:r>
              <a:rPr lang="nl-NL" sz="1800" dirty="0" err="1" smtClean="0"/>
              <a:t>and</a:t>
            </a:r>
            <a:r>
              <a:rPr lang="nl-NL" sz="1800" dirty="0" smtClean="0"/>
              <a:t> </a:t>
            </a:r>
            <a:r>
              <a:rPr lang="nl-NL" sz="1800" dirty="0" err="1" smtClean="0"/>
              <a:t>wherever</a:t>
            </a:r>
            <a:r>
              <a:rPr lang="nl-NL" sz="1800" dirty="0" smtClean="0"/>
              <a:t> </a:t>
            </a:r>
            <a:r>
              <a:rPr lang="nl-NL" sz="1800" dirty="0" err="1" smtClean="0"/>
              <a:t>you</a:t>
            </a:r>
            <a:r>
              <a:rPr lang="nl-NL" sz="1800" dirty="0" smtClean="0"/>
              <a:t> want. </a:t>
            </a:r>
            <a:r>
              <a:rPr lang="nl-NL" sz="1800" dirty="0" err="1" smtClean="0"/>
              <a:t>Whether</a:t>
            </a:r>
            <a:r>
              <a:rPr lang="nl-NL" sz="1800" dirty="0" smtClean="0"/>
              <a:t> </a:t>
            </a:r>
            <a:r>
              <a:rPr lang="nl-NL" sz="1800" dirty="0" err="1" smtClean="0"/>
              <a:t>you</a:t>
            </a:r>
            <a:r>
              <a:rPr lang="nl-NL" sz="1800" dirty="0" smtClean="0"/>
              <a:t> are on a </a:t>
            </a:r>
            <a:r>
              <a:rPr lang="nl-NL" sz="1800" dirty="0" err="1" smtClean="0"/>
              <a:t>plane</a:t>
            </a:r>
            <a:r>
              <a:rPr lang="nl-NL" sz="1800" dirty="0" smtClean="0"/>
              <a:t> or in a train or have </a:t>
            </a:r>
            <a:r>
              <a:rPr lang="nl-NL" sz="1800" dirty="0" err="1" smtClean="0"/>
              <a:t>some</a:t>
            </a:r>
            <a:r>
              <a:rPr lang="nl-NL" sz="1800" dirty="0" smtClean="0"/>
              <a:t> time </a:t>
            </a:r>
            <a:r>
              <a:rPr lang="nl-NL" sz="1800" dirty="0" err="1" smtClean="0"/>
              <a:t>to</a:t>
            </a:r>
            <a:r>
              <a:rPr lang="nl-NL" sz="1800" dirty="0" smtClean="0"/>
              <a:t> </a:t>
            </a:r>
            <a:r>
              <a:rPr lang="nl-NL" sz="1800" dirty="0" err="1" smtClean="0"/>
              <a:t>spare</a:t>
            </a:r>
            <a:r>
              <a:rPr lang="nl-NL" sz="1800" dirty="0" smtClean="0"/>
              <a:t> </a:t>
            </a:r>
            <a:r>
              <a:rPr lang="nl-NL" sz="1800" dirty="0" err="1" smtClean="0"/>
              <a:t>during</a:t>
            </a:r>
            <a:r>
              <a:rPr lang="nl-NL" sz="1800" dirty="0" smtClean="0"/>
              <a:t> </a:t>
            </a:r>
            <a:r>
              <a:rPr lang="nl-NL" sz="1800" dirty="0" err="1" smtClean="0"/>
              <a:t>your</a:t>
            </a:r>
            <a:r>
              <a:rPr lang="nl-NL" sz="1800" dirty="0" smtClean="0"/>
              <a:t> break. 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591" y="154547"/>
            <a:ext cx="1204447" cy="21378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896" y="154547"/>
            <a:ext cx="1204447" cy="213789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8591" y="2710715"/>
            <a:ext cx="1369789" cy="266187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127" y="2710715"/>
            <a:ext cx="1352786" cy="202918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661" y="2710715"/>
            <a:ext cx="1352786" cy="20291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1065" y="0"/>
            <a:ext cx="9981595" cy="24856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44231" y="2640171"/>
            <a:ext cx="11407363" cy="26318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4232" y="5426525"/>
            <a:ext cx="8364896" cy="1655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6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0588"/>
            <a:ext cx="10515600" cy="132556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Slideshow in the </a:t>
            </a:r>
            <a:r>
              <a:rPr lang="nl-NL" sz="2400" dirty="0" err="1" smtClean="0"/>
              <a:t>phone</a:t>
            </a:r>
            <a:r>
              <a:rPr lang="nl-NL" sz="2400" dirty="0" smtClean="0"/>
              <a:t>: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use</a:t>
            </a:r>
            <a:r>
              <a:rPr lang="nl-NL" sz="2400" dirty="0" smtClean="0"/>
              <a:t> these screenshots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611" y="1378035"/>
            <a:ext cx="2361732" cy="4192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5" y="2253803"/>
            <a:ext cx="2361731" cy="41920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5400000">
            <a:off x="9107447" y="2692013"/>
            <a:ext cx="5232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Homepage slideshow in the </a:t>
            </a:r>
            <a:r>
              <a:rPr lang="nl-NL" sz="2800" dirty="0" err="1" smtClean="0"/>
              <a:t>phone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6362" y="1690688"/>
            <a:ext cx="2361127" cy="4191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9366" y="413417"/>
            <a:ext cx="2363880" cy="41958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1493" y="0"/>
            <a:ext cx="2363879" cy="41958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405" y="2662113"/>
            <a:ext cx="2363879" cy="41958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0608" y="2662113"/>
            <a:ext cx="2357353" cy="41843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1854" y="2253803"/>
            <a:ext cx="2363879" cy="419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53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236135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Samples of design </a:t>
            </a:r>
            <a:r>
              <a:rPr lang="nl-NL" dirty="0" err="1" smtClean="0"/>
              <a:t>elements</a:t>
            </a:r>
            <a:r>
              <a:rPr lang="nl-NL" dirty="0" smtClean="0"/>
              <a:t> &amp; logo:</a:t>
            </a:r>
            <a:br>
              <a:rPr lang="nl-NL" dirty="0" smtClean="0"/>
            </a:br>
            <a:r>
              <a:rPr lang="nl-NL" dirty="0" smtClean="0"/>
              <a:t>the </a:t>
            </a:r>
            <a:r>
              <a:rPr lang="nl-NL" dirty="0" err="1" smtClean="0"/>
              <a:t>following</a:t>
            </a:r>
            <a:r>
              <a:rPr lang="nl-NL" smtClean="0"/>
              <a:t> 3 </a:t>
            </a:r>
            <a:r>
              <a:rPr lang="nl-NL" dirty="0" smtClean="0"/>
              <a:t>slides </a:t>
            </a:r>
            <a:r>
              <a:rPr lang="nl-NL" dirty="0" err="1" smtClean="0"/>
              <a:t>contain</a:t>
            </a:r>
            <a:r>
              <a:rPr lang="nl-NL" dirty="0" smtClean="0"/>
              <a:t>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ideas</a:t>
            </a:r>
            <a:r>
              <a:rPr lang="nl-NL" dirty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colors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 in </a:t>
            </a:r>
            <a:r>
              <a:rPr lang="nl-NL" dirty="0" err="1" smtClean="0"/>
              <a:t>our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r>
              <a:rPr lang="nl-NL" dirty="0" smtClean="0"/>
              <a:t> guide.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them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inspiration</a:t>
            </a:r>
            <a:r>
              <a:rPr lang="nl-NL" dirty="0" smtClean="0"/>
              <a:t>, </a:t>
            </a:r>
            <a:r>
              <a:rPr lang="nl-NL" dirty="0" err="1" smtClean="0"/>
              <a:t>not</a:t>
            </a:r>
            <a:r>
              <a:rPr lang="nl-NL" dirty="0" smtClean="0"/>
              <a:t> as a </a:t>
            </a:r>
            <a:r>
              <a:rPr lang="nl-NL" dirty="0" err="1" smtClean="0"/>
              <a:t>rule</a:t>
            </a:r>
            <a:r>
              <a:rPr lang="nl-NL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9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1" y="-171450"/>
            <a:ext cx="9601199" cy="7200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914400"/>
            <a:ext cx="5501638" cy="3438524"/>
          </a:xfrm>
          <a:prstGeom prst="rect">
            <a:avLst/>
          </a:prstGeom>
        </p:spPr>
      </p:pic>
      <p:sp>
        <p:nvSpPr>
          <p:cNvPr id="9" name="Rectangle 2"/>
          <p:cNvSpPr>
            <a:spLocks/>
          </p:cNvSpPr>
          <p:nvPr/>
        </p:nvSpPr>
        <p:spPr bwMode="auto">
          <a:xfrm>
            <a:off x="5486400" y="4876800"/>
            <a:ext cx="4467726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prstClr val="white"/>
                </a:solidFill>
                <a:latin typeface="Novecento wide Bold" pitchFamily="50" charset="0"/>
                <a:ea typeface="ＭＳ Ｐゴシック" charset="0"/>
                <a:cs typeface="ＭＳ Ｐゴシック" charset="0"/>
                <a:sym typeface="Trade Gothic LT Std Cn" charset="0"/>
              </a:rPr>
              <a:t>Heading</a:t>
            </a:r>
            <a:endParaRPr lang="en-US" dirty="0">
              <a:solidFill>
                <a:prstClr val="white"/>
              </a:solidFill>
              <a:latin typeface="Museo 100" pitchFamily="50" charset="0"/>
              <a:ea typeface="ＭＳ Ｐゴシック" charset="0"/>
              <a:cs typeface="ＭＳ Ｐゴシック" charset="0"/>
              <a:sym typeface="Trade Gothic LT Std C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3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304800"/>
            <a:ext cx="88392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500" dirty="0">
                <a:solidFill>
                  <a:srgbClr val="B8D537"/>
                </a:solidFill>
                <a:latin typeface="Novecento wide Bold" pitchFamily="50" charset="0"/>
              </a:rPr>
              <a:t>Existing study tools are a pain.</a:t>
            </a:r>
            <a:endParaRPr lang="en-PH" sz="3500" dirty="0">
              <a:solidFill>
                <a:prstClr val="white"/>
              </a:solidFill>
              <a:latin typeface="Museo 100" pitchFamily="50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057400" y="2362200"/>
            <a:ext cx="1905000" cy="2426732"/>
            <a:chOff x="533400" y="2819400"/>
            <a:chExt cx="1905000" cy="2426732"/>
          </a:xfrm>
        </p:grpSpPr>
        <p:sp>
          <p:nvSpPr>
            <p:cNvPr id="6" name="Rectangle 5"/>
            <p:cNvSpPr/>
            <p:nvPr/>
          </p:nvSpPr>
          <p:spPr>
            <a:xfrm>
              <a:off x="533400" y="2819400"/>
              <a:ext cx="1905000" cy="1905000"/>
            </a:xfrm>
            <a:prstGeom prst="rect">
              <a:avLst/>
            </a:prstGeom>
            <a:solidFill>
              <a:srgbClr val="B8D5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800" dirty="0">
                <a:solidFill>
                  <a:prstClr val="white"/>
                </a:solidFill>
                <a:latin typeface="Novecento wide Bold" pitchFamily="50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990600" y="3352800"/>
              <a:ext cx="914400" cy="9144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01373" y="4876800"/>
              <a:ext cx="17187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PH" dirty="0">
                  <a:solidFill>
                    <a:prstClr val="white"/>
                  </a:solidFill>
                  <a:latin typeface="Museo 100" pitchFamily="50" charset="0"/>
                </a:rPr>
                <a:t>Ineffective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114800" y="2362200"/>
            <a:ext cx="1905000" cy="2426732"/>
            <a:chOff x="2590800" y="2819400"/>
            <a:chExt cx="1905000" cy="2426732"/>
          </a:xfrm>
        </p:grpSpPr>
        <p:sp>
          <p:nvSpPr>
            <p:cNvPr id="7" name="Rectangle 6"/>
            <p:cNvSpPr/>
            <p:nvPr/>
          </p:nvSpPr>
          <p:spPr>
            <a:xfrm>
              <a:off x="2590800" y="2819400"/>
              <a:ext cx="1905000" cy="1905000"/>
            </a:xfrm>
            <a:prstGeom prst="rect">
              <a:avLst/>
            </a:prstGeom>
            <a:solidFill>
              <a:srgbClr val="F68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800" dirty="0">
                <a:solidFill>
                  <a:prstClr val="white"/>
                </a:solidFill>
                <a:latin typeface="Novecento wide Bold" pitchFamily="50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48550" y="4876800"/>
              <a:ext cx="14398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PH" dirty="0">
                  <a:solidFill>
                    <a:prstClr val="white"/>
                  </a:solidFill>
                  <a:latin typeface="Museo 100" pitchFamily="50" charset="0"/>
                </a:rPr>
                <a:t>Expensive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5150" y="3276600"/>
              <a:ext cx="933450" cy="933450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5867400" y="2362200"/>
            <a:ext cx="2438400" cy="2966434"/>
            <a:chOff x="4343400" y="2819400"/>
            <a:chExt cx="2438400" cy="2966434"/>
          </a:xfrm>
        </p:grpSpPr>
        <p:sp>
          <p:nvSpPr>
            <p:cNvPr id="8" name="Rectangle 7"/>
            <p:cNvSpPr/>
            <p:nvPr/>
          </p:nvSpPr>
          <p:spPr>
            <a:xfrm>
              <a:off x="4648200" y="2819400"/>
              <a:ext cx="1905000" cy="1905000"/>
            </a:xfrm>
            <a:prstGeom prst="rect">
              <a:avLst/>
            </a:prstGeom>
            <a:solidFill>
              <a:srgbClr val="E651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800" dirty="0">
                <a:solidFill>
                  <a:prstClr val="white"/>
                </a:solidFill>
                <a:latin typeface="Novecento wide Bold" pitchFamily="50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43400" y="4862504"/>
              <a:ext cx="24384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PH" dirty="0">
                  <a:solidFill>
                    <a:prstClr val="white"/>
                  </a:solidFill>
                  <a:latin typeface="Museo 100" pitchFamily="50" charset="0"/>
                </a:rPr>
                <a:t>No detailed &amp; actionable analytics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3295650"/>
              <a:ext cx="914400" cy="9144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8229600" y="2362200"/>
            <a:ext cx="1905000" cy="2980730"/>
            <a:chOff x="6705600" y="2819400"/>
            <a:chExt cx="1905000" cy="2980730"/>
          </a:xfrm>
        </p:grpSpPr>
        <p:sp>
          <p:nvSpPr>
            <p:cNvPr id="9" name="Rectangle 8"/>
            <p:cNvSpPr/>
            <p:nvPr/>
          </p:nvSpPr>
          <p:spPr>
            <a:xfrm>
              <a:off x="6705600" y="2819400"/>
              <a:ext cx="1905000" cy="1905000"/>
            </a:xfrm>
            <a:prstGeom prst="rect">
              <a:avLst/>
            </a:prstGeom>
            <a:solidFill>
              <a:srgbClr val="CD1E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 sz="2800" dirty="0">
                <a:solidFill>
                  <a:prstClr val="white"/>
                </a:solidFill>
                <a:latin typeface="Novecento wide Bold" pitchFamily="50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15866" y="4876800"/>
              <a:ext cx="179473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PH" dirty="0">
                  <a:solidFill>
                    <a:prstClr val="white"/>
                  </a:solidFill>
                  <a:latin typeface="Museo 100" pitchFamily="50" charset="0"/>
                </a:rPr>
                <a:t>No serious mobile solution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327660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676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046988"/>
            <a:ext cx="7620000" cy="47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15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</TotalTime>
  <Words>443</Words>
  <Application>Microsoft Office PowerPoint</Application>
  <PresentationFormat>Widescreen</PresentationFormat>
  <Paragraphs>53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Helvetica</vt:lpstr>
      <vt:lpstr>Museo 100</vt:lpstr>
      <vt:lpstr>Novecento wide Bold</vt:lpstr>
      <vt:lpstr>Trade Gothic LT Std Cn</vt:lpstr>
      <vt:lpstr>Office Theme</vt:lpstr>
      <vt:lpstr>1_Office Theme</vt:lpstr>
      <vt:lpstr>Requirements for the website:</vt:lpstr>
      <vt:lpstr>PowerPoint Presentation</vt:lpstr>
      <vt:lpstr>carousel</vt:lpstr>
      <vt:lpstr>Slideshow in the phone: you can use these screenshots</vt:lpstr>
      <vt:lpstr>Samples of design elements &amp; logo: the following 3 slides contain some ideas for colors used in our style guide. Use them for inspiration, not as a rule. </vt:lpstr>
      <vt:lpstr>PowerPoint Presentation</vt:lpstr>
      <vt:lpstr>PowerPoint Presentation</vt:lpstr>
      <vt:lpstr>logo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Arnout Hemel</dc:creator>
  <cp:lastModifiedBy>Arnout Hemel</cp:lastModifiedBy>
  <cp:revision>24</cp:revision>
  <dcterms:created xsi:type="dcterms:W3CDTF">2013-10-03T19:55:13Z</dcterms:created>
  <dcterms:modified xsi:type="dcterms:W3CDTF">2013-11-01T18:50:09Z</dcterms:modified>
</cp:coreProperties>
</file>